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9" r:id="rId4"/>
    <p:sldId id="268" r:id="rId5"/>
    <p:sldId id="267" r:id="rId6"/>
    <p:sldId id="270" r:id="rId7"/>
    <p:sldId id="271" r:id="rId8"/>
    <p:sldId id="272" r:id="rId9"/>
    <p:sldId id="266" r:id="rId10"/>
    <p:sldId id="265" r:id="rId11"/>
    <p:sldId id="264" r:id="rId12"/>
    <p:sldId id="263" r:id="rId13"/>
    <p:sldId id="262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61" r:id="rId28"/>
    <p:sldId id="260" r:id="rId29"/>
    <p:sldId id="259" r:id="rId30"/>
    <p:sldId id="258" r:id="rId31"/>
    <p:sldId id="257" r:id="rId32"/>
    <p:sldId id="273" r:id="rId33"/>
    <p:sldId id="274" r:id="rId34"/>
    <p:sldId id="275" r:id="rId35"/>
    <p:sldId id="276" r:id="rId36"/>
  </p:sldIdLst>
  <p:sldSz cx="9601200" cy="12801600" type="A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4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00150" y="6723805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5082" y="3191511"/>
            <a:ext cx="8281035" cy="5325110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5082" y="8566998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0083" y="3407834"/>
            <a:ext cx="4080510" cy="81224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60608" y="3407834"/>
            <a:ext cx="4080510" cy="81224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333" y="681567"/>
            <a:ext cx="8281035" cy="247438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1333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1333" y="4676140"/>
            <a:ext cx="4061757" cy="68778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81761" y="1843194"/>
            <a:ext cx="4860608" cy="9097434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81761" y="1843194"/>
            <a:ext cx="4860608" cy="9097434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5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083" y="681567"/>
            <a:ext cx="8281035" cy="2474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083" y="3407834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083" y="11865188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80398" y="11865188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80848" y="11865188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" name="Picture 71" descr="IMG_20220309_125952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 descr="IMG_20220309_130101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IMG_20220309_130104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2" descr="IMG_20220309_130109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Picture 13" descr="IMG_20220309_130113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Picture 14" descr="IMG_20220309_130116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Picture 15" descr="IMG_20220309_130119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 descr="IMG_20220309_130129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Picture 17" descr="IMG_20220309_130133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Picture 18" descr="IMG_20220309_130136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Picture 19" descr="IMG_20220309_130139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IMG_20220309_125958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Picture 20" descr="IMG_20220309_130142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Picture 21" descr="IMG_20220309_130145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Picture 22" descr="IMG_20220309_130152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Picture 23" descr="IMG_20220309_130157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Picture 24" descr="IMG_20220309_130204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" name="Picture 25" descr="IMG_20220309_130207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Picture 26" descr="IMG_20220309_130210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Picture 27" descr="IMG_20220309_130213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" name="Picture 28" descr="IMG_20220309_130216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" name="Picture 29" descr="IMG_20220309_130222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IMG_20220309_130002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" name="Picture 30" descr="IMG_20220309_130225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Picture 31" descr="IMG_20220309_130229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Picture 32" descr="IMG_20220309_130238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Picture 33" descr="IMG_20220309_130242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4" descr="IMG_20220309_130253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IMG_20220309_130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0"/>
            <a:ext cx="7200900" cy="12801600"/>
          </a:xfrm>
          <a:prstGeom prst="rect">
            <a:avLst/>
          </a:prstGeom>
        </p:spPr>
      </p:pic>
      <p:pic>
        <p:nvPicPr>
          <p:cNvPr id="2" name="Picture 1" descr="IMG_20220309_130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0"/>
            <a:ext cx="7200900" cy="1280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IMG_20220309_130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0"/>
            <a:ext cx="7200900" cy="12801600"/>
          </a:xfrm>
          <a:prstGeom prst="rect">
            <a:avLst/>
          </a:prstGeom>
        </p:spPr>
      </p:pic>
      <p:pic>
        <p:nvPicPr>
          <p:cNvPr id="2" name="Picture 1" descr="IMG_20220309_1300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0"/>
            <a:ext cx="7200900" cy="1280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IMG_20220309_130043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  <p:pic>
        <p:nvPicPr>
          <p:cNvPr id="3" name="Picture 2" descr="IMG_20220309_130043_HD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6510"/>
            <a:ext cx="7200900" cy="1280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 descr="IMG_20220309_130049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IMG_20220309_130053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IMG_20220309_130058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616710" y="2790825"/>
            <a:ext cx="12834620" cy="72193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SimSun</vt:lpstr>
      <vt:lpstr>Wingdings</vt:lpstr>
      <vt:lpstr>Microsoft YaHei</vt:lpstr>
      <vt:lpstr>Droid Sans Fallback</vt:lpstr>
      <vt:lpstr>Arial Unicode MS</vt:lpstr>
      <vt:lpstr>宋体</vt:lpstr>
      <vt:lpstr>Calibri Light</vt:lpstr>
      <vt:lpstr>Calibri</vt:lpstr>
      <vt:lpstr>Standard Symbols PS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root</cp:lastModifiedBy>
  <cp:revision>6</cp:revision>
  <dcterms:created xsi:type="dcterms:W3CDTF">2022-03-10T11:06:34Z</dcterms:created>
  <dcterms:modified xsi:type="dcterms:W3CDTF">2022-03-10T11:06:34Z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